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5A1D-5EEE-4DB2-A551-7EDF15E5167D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E78-0D45-4E0B-A4C8-4D596BBA9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6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5A1D-5EEE-4DB2-A551-7EDF15E5167D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E78-0D45-4E0B-A4C8-4D596BBA9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9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5A1D-5EEE-4DB2-A551-7EDF15E5167D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E78-0D45-4E0B-A4C8-4D596BBA9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7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5A1D-5EEE-4DB2-A551-7EDF15E5167D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E78-0D45-4E0B-A4C8-4D596BBA9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5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5A1D-5EEE-4DB2-A551-7EDF15E5167D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E78-0D45-4E0B-A4C8-4D596BBA9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5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5A1D-5EEE-4DB2-A551-7EDF15E5167D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E78-0D45-4E0B-A4C8-4D596BBA9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6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5A1D-5EEE-4DB2-A551-7EDF15E5167D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E78-0D45-4E0B-A4C8-4D596BBA9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2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5A1D-5EEE-4DB2-A551-7EDF15E5167D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E78-0D45-4E0B-A4C8-4D596BBA9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7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5A1D-5EEE-4DB2-A551-7EDF15E5167D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E78-0D45-4E0B-A4C8-4D596BBA9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9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5A1D-5EEE-4DB2-A551-7EDF15E5167D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E78-0D45-4E0B-A4C8-4D596BBA9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6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5A1D-5EEE-4DB2-A551-7EDF15E5167D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E78-0D45-4E0B-A4C8-4D596BBA9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3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5A1D-5EEE-4DB2-A551-7EDF15E5167D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46E78-0D45-4E0B-A4C8-4D596BBA9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6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Systems Wide Learning at a Community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Developments in the last five years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SACS-COC  (Course Outcomes to Program Outcomes)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Texas Higher Education Coordinating Board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(Course Outcomes to Core Curriculum Foundational Component Areas)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89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History in Texas Community Colleges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HIST 1301 and 1302 – US History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HIST 2301 – Texas History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HIST 2321 and 2322 – World Civilizations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HIST 2311 and 2312 – Western Civilizations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HIST 1301 and 1302 and 2301 are part of the 6 Hours American History state mandated requirement in the Core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rest usually fall under the “Language, Philosophy and Culture” requirement, usually 3 hours.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980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 1301 – Learning Outcomes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Upon successful completion of this course, students will: 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Create an argument through the use of historical evidence. 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Analyze and interpret primary and secondary sources. 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Analyze the effects of historical, social, political, economic, cultural, and global forces on this period of United States history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43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 2321- Learning Outcomes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Upon successful completion of this course, students will: 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Create an argument through the use of historical evidence. 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Analyze and interpret primary and secondary sources. 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Analyze the effects of historical, social, political, economic, cultural, and global forces on this period of world history.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529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History Maps to these Core Components (according to THECB)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Critical Thinking Skills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- to include creative thinking, innovation, inquiry, and analysis, evaluation and synthesis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Communication Skills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- to include effective development, interpretation and expression of ideas through written, oral and visual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Personal Responsibility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- to include the ability to connect choices, actions and consequences to ethical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Social Responsibility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to include intercultural competence, knowledge of civic responsibility, and the ability to engage effectively in regional, national, and global communities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511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Course Learning Outcomes for San Antonio College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 History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Appraise the choices, actions, and consequences of ethical decision making in a historical context.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Analyze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influence of civic engagement on the development of regional, national and global communities within the context of U.S history during the time period examined in this course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World History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Appraise the choices, actions, and consequences of ethical decision making in a historical context.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Distinguish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specific regions of the world from each other in the past and describe patterns of interaction over time. </a:t>
            </a:r>
          </a:p>
        </p:txBody>
      </p:sp>
    </p:spTree>
    <p:extLst>
      <p:ext uri="{BB962C8B-B14F-4D97-AF65-F5344CB8AC3E}">
        <p14:creationId xmlns:p14="http://schemas.microsoft.com/office/powerpoint/2010/main" val="1233066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Mapping to the Core Curriculum at San Antonio College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34412" y="1577182"/>
          <a:ext cx="7875175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065"/>
                <a:gridCol w="1980109"/>
                <a:gridCol w="2319556"/>
                <a:gridCol w="2387445"/>
              </a:tblGrid>
              <a:tr h="18103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Levels of Competency Engagement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3116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A specific college competency is considered to be “engaged” in one of the following categories if the following criteria are met: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Introduction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Reinforcement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Comprehensive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</a:tr>
              <a:tr h="724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Outcome Level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Only one Focus Area is addressed by a specific course SLO.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Multiple Focus Areas are addressed by a specific course SLO.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All Focus Areas are addressed by a specific course SLO.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</a:tr>
              <a:tr h="1448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Course Level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At least one course SLO engages the competency.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Multiple course SLOs engage the competency, 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AND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At the Outcome Level, at least one SLO addresses multiple Focus Areas.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At the Outcome Level, at least one SLO addresses all Focus Areas,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OR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All Focus Areas are addressed across multiple outcomes.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</a:tr>
              <a:tr h="1448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Program Level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At least one course in a program engages the competency.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Multiple courses in a program engage the competency,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AND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>
                          <a:effectLst/>
                        </a:rPr>
                        <a:t>At the Course Level, at least one course engages the competency in the Reinforcement category.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 dirty="0">
                          <a:effectLst/>
                        </a:rPr>
                        <a:t>Multiple courses engage the competency,</a:t>
                      </a:r>
                      <a:endParaRPr lang="en-US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 dirty="0">
                          <a:effectLst/>
                        </a:rPr>
                        <a:t>AND</a:t>
                      </a:r>
                      <a:endParaRPr lang="en-US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200" dirty="0">
                          <a:effectLst/>
                        </a:rPr>
                        <a:t>At the Course Level, at least one course engages the competency in the Comprehensive category.</a:t>
                      </a:r>
                      <a:endParaRPr lang="en-US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7889" marR="6788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138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us rethink our assessments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doesn’t have to be about a grade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But it must be measured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974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Examples, Problems, Questions,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Suggestions?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884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200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Systems Wide Learning at a Community College</vt:lpstr>
      <vt:lpstr>History in Texas Community Colleges</vt:lpstr>
      <vt:lpstr>HIST 1301 – Learning Outcomes</vt:lpstr>
      <vt:lpstr>HIST 2321- Learning Outcomes</vt:lpstr>
      <vt:lpstr>History Maps to these Core Components (according to THECB)</vt:lpstr>
      <vt:lpstr>Additional Course Learning Outcomes for San Antonio College</vt:lpstr>
      <vt:lpstr>Mapping to the Core Curriculum at San Antonio College</vt:lpstr>
      <vt:lpstr>Validation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</dc:creator>
  <cp:lastModifiedBy>jbrookins</cp:lastModifiedBy>
  <cp:revision>7</cp:revision>
  <dcterms:created xsi:type="dcterms:W3CDTF">2014-01-07T12:37:09Z</dcterms:created>
  <dcterms:modified xsi:type="dcterms:W3CDTF">2014-02-06T20:09:14Z</dcterms:modified>
</cp:coreProperties>
</file>